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8" r:id="rId2"/>
    <p:sldId id="265" r:id="rId3"/>
    <p:sldId id="259" r:id="rId4"/>
    <p:sldId id="261" r:id="rId5"/>
    <p:sldId id="264" r:id="rId6"/>
    <p:sldId id="262" r:id="rId7"/>
    <p:sldId id="257" r:id="rId8"/>
    <p:sldId id="263" r:id="rId9"/>
    <p:sldId id="269" r:id="rId10"/>
    <p:sldId id="270" r:id="rId11"/>
    <p:sldId id="278" r:id="rId12"/>
    <p:sldId id="275" r:id="rId13"/>
    <p:sldId id="276" r:id="rId14"/>
    <p:sldId id="274" r:id="rId15"/>
    <p:sldId id="32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FF"/>
    <a:srgbClr val="800080"/>
    <a:srgbClr val="990099"/>
    <a:srgbClr val="CC99FF"/>
    <a:srgbClr val="CCECFF"/>
    <a:srgbClr val="66FFFF"/>
    <a:srgbClr val="FF99CC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8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741A98-F68F-4EC5-8342-39944E893769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CFC8B-CE1E-4B81-93EC-B56317842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EFD4-923E-4069-8E02-3AED8352D61C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F1A81-A4A2-41D4-989A-C9ED7B8FE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E6D1-134E-42FE-B044-EE964EC695E9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A3B8-3F44-4AEC-8ED9-F5CC87FBC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7E1F-F9F5-42B9-B744-232D9390FE59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DBE8-B854-4E6F-B65D-A3705244D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49E7-8C1B-4082-90D8-813509C3633E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ECCB8-11B1-4899-BB6B-0CA88C374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C4C7-BA77-475C-8E88-462D73438226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A069-DFE8-4A90-A0A1-F5000240A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066C-BD6A-4D7D-926C-98853E4BF342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DE94-3A7E-4D51-BE4F-06D6C02D8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4FA7-7283-4E53-9E7E-114D04B0E4C3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47D3-A3A8-4517-B37B-E1938ADD0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D4CC-AAB0-474B-BC32-033DF56D2893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6491-0B8D-407F-BBF8-2EAE57BE1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1C135-7A17-4A8B-AF36-DE809AD27E90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E3199-0372-46B9-A1F8-D5B6CEBEE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EEDE4-3508-4CEF-BE17-68F630C8F9DD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7752-D455-45C9-970A-B0B7BECC4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9ABD-33EC-418E-B5C8-D6CBF11723B5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10DB-671E-4423-B795-CAA995835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EF7837-BD08-4290-BE42-6FB9AEBDF335}" type="datetimeFigureOut">
              <a:rPr lang="ru-RU"/>
              <a:pPr>
                <a:defRPr/>
              </a:pPr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0D2C79-7536-4483-82F3-DD01E2AC2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999">
              <a:srgbClr val="FF9933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714356"/>
            <a:ext cx="7572428" cy="4643470"/>
          </a:xfrm>
          <a:prstGeom prst="rect">
            <a:avLst/>
          </a:prstGeom>
          <a:noFill/>
        </p:spPr>
        <p:txBody>
          <a:bodyPr wrap="none">
            <a:prstTxWarp prst="textSlant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НАШИ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ДОСТИЖЕНИЯ</a:t>
            </a:r>
            <a:endParaRPr lang="ru-RU" sz="54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 advTm="8422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DC11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44412">
            <a:off x="5817663" y="3533836"/>
            <a:ext cx="3520262" cy="2346841"/>
          </a:xfrm>
          <a:prstGeom prst="rect">
            <a:avLst/>
          </a:prstGeom>
          <a:ln>
            <a:noFill/>
          </a:ln>
          <a:effectLst>
            <a:glow rad="101600">
              <a:srgbClr val="CCECFF">
                <a:alpha val="60000"/>
              </a:srgbClr>
            </a:glow>
            <a:softEdge rad="112500"/>
          </a:effectLst>
        </p:spPr>
      </p:pic>
      <p:pic>
        <p:nvPicPr>
          <p:cNvPr id="27651" name="Picture 3" descr="SDC11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71876"/>
            <a:ext cx="3771900" cy="25146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7652" name="Picture 4" descr="SDC11115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4751552">
            <a:off x="184527" y="964790"/>
            <a:ext cx="3076575" cy="204787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lumMod val="75000"/>
                <a:alpha val="60000"/>
              </a:schemeClr>
            </a:glow>
            <a:softEdge rad="112500"/>
          </a:effectLst>
        </p:spPr>
      </p:pic>
      <p:pic>
        <p:nvPicPr>
          <p:cNvPr id="5" name="Picture 1" descr="SDC11105"/>
          <p:cNvPicPr>
            <a:picLocks noChangeAspect="1" noChangeArrowheads="1"/>
          </p:cNvPicPr>
          <p:nvPr/>
        </p:nvPicPr>
        <p:blipFill>
          <a:blip r:embed="rId5" cstate="print"/>
          <a:srcRect l="31250" t="2344"/>
          <a:stretch>
            <a:fillRect/>
          </a:stretch>
        </p:blipFill>
        <p:spPr bwMode="auto">
          <a:xfrm>
            <a:off x="3286116" y="285728"/>
            <a:ext cx="3143240" cy="297656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 advTm="8406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DC11111"/>
          <p:cNvPicPr>
            <a:picLocks noChangeAspect="1" noChangeArrowheads="1"/>
          </p:cNvPicPr>
          <p:nvPr/>
        </p:nvPicPr>
        <p:blipFill>
          <a:blip r:embed="rId2" cstate="print"/>
          <a:srcRect t="29889" r="-75"/>
          <a:stretch>
            <a:fillRect/>
          </a:stretch>
        </p:blipFill>
        <p:spPr bwMode="auto">
          <a:xfrm>
            <a:off x="2285984" y="285728"/>
            <a:ext cx="6368151" cy="297180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3" name="Picture 3" descr="SDC11094"/>
          <p:cNvPicPr>
            <a:picLocks noChangeAspect="1" noChangeArrowheads="1"/>
          </p:cNvPicPr>
          <p:nvPr/>
        </p:nvPicPr>
        <p:blipFill>
          <a:blip r:embed="rId3" cstate="print"/>
          <a:srcRect l="8199" t="3918"/>
          <a:stretch>
            <a:fillRect/>
          </a:stretch>
        </p:blipFill>
        <p:spPr bwMode="auto">
          <a:xfrm>
            <a:off x="857224" y="3500438"/>
            <a:ext cx="3886200" cy="2705100"/>
          </a:xfrm>
          <a:prstGeom prst="rect">
            <a:avLst/>
          </a:prstGeom>
          <a:ln>
            <a:noFill/>
          </a:ln>
          <a:effectLst>
            <a:glow rad="101600">
              <a:srgbClr val="CCECFF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ransition advTm="512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1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DC10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04574">
            <a:off x="-57510" y="1712323"/>
            <a:ext cx="3305175" cy="2200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1" name="Picture 3" descr="SDC10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04724">
            <a:off x="5923362" y="1365514"/>
            <a:ext cx="2927757" cy="194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2" name="Picture 4" descr="SDC104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285860"/>
            <a:ext cx="2390775" cy="159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3" name="Picture 5" descr="SDC104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857496"/>
            <a:ext cx="2390775" cy="159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4" name="Picture 6" descr="SDC104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39110">
            <a:off x="6294466" y="4424620"/>
            <a:ext cx="2619375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5" name="Picture 7" descr="SDC104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786322"/>
            <a:ext cx="2733675" cy="1819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6" name="Picture 8" descr="SDC104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572008"/>
            <a:ext cx="3042162" cy="2038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142852"/>
            <a:ext cx="6184706" cy="1077218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УВЛЕЧЕНИЯ  И  ИНТЕРЕСЫ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 advTm="664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PA3144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0568">
            <a:off x="503483" y="627692"/>
            <a:ext cx="4319839" cy="3237798"/>
          </a:xfrm>
          <a:prstGeom prst="snip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Picture 2" descr="PA314488"/>
          <p:cNvPicPr>
            <a:picLocks noChangeAspect="1" noChangeArrowheads="1"/>
          </p:cNvPicPr>
          <p:nvPr/>
        </p:nvPicPr>
        <p:blipFill>
          <a:blip r:embed="rId3" cstate="print"/>
          <a:srcRect l="9146" t="3880"/>
          <a:stretch>
            <a:fillRect/>
          </a:stretch>
        </p:blipFill>
        <p:spPr bwMode="auto">
          <a:xfrm rot="666047">
            <a:off x="4621474" y="2349043"/>
            <a:ext cx="3926623" cy="3121720"/>
          </a:xfrm>
          <a:prstGeom prst="flowChartDisplay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715016"/>
            <a:ext cx="83699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  нашей  школе – юбилей!</a:t>
            </a:r>
          </a:p>
        </p:txBody>
      </p:sp>
    </p:spTree>
  </p:cSld>
  <p:clrMapOvr>
    <a:masterClrMapping/>
  </p:clrMapOvr>
  <p:transition spd="slow" advTm="854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6">
                <a:lumMod val="60000"/>
                <a:lumOff val="40000"/>
              </a:scheme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P101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4095778" cy="3071834"/>
          </a:xfrm>
          <a:prstGeom prst="star10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P1010012"/>
          <p:cNvPicPr>
            <a:picLocks noChangeAspect="1" noChangeArrowheads="1"/>
          </p:cNvPicPr>
          <p:nvPr/>
        </p:nvPicPr>
        <p:blipFill>
          <a:blip r:embed="rId3" cstate="print"/>
          <a:srcRect r="31706" b="19733"/>
          <a:stretch>
            <a:fillRect/>
          </a:stretch>
        </p:blipFill>
        <p:spPr bwMode="auto">
          <a:xfrm>
            <a:off x="857224" y="3000372"/>
            <a:ext cx="3886200" cy="3419475"/>
          </a:xfrm>
          <a:prstGeom prst="star10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</p:spTree>
  </p:cSld>
  <p:clrMapOvr>
    <a:masterClrMapping/>
  </p:clrMapOvr>
  <p:transition advTm="607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500570"/>
            <a:ext cx="7521536" cy="1754326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ЗА  ВНИМАНИЕ</a:t>
            </a:r>
          </a:p>
        </p:txBody>
      </p:sp>
      <p:pic>
        <p:nvPicPr>
          <p:cNvPr id="6" name="Picture 2" descr="DSC00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3058014" cy="3667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2" name="Picture 2" descr="http://www.yoursmileys.ru/gsmile/ornament/g210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429250" y="214313"/>
            <a:ext cx="29003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 descr="http://www.yoursmileys.ru/gsmile/ornament/g210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17556" y="1731169"/>
            <a:ext cx="29003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E7F2"/>
            </a:gs>
            <a:gs pos="17999">
              <a:srgbClr val="FEE7F2"/>
            </a:gs>
            <a:gs pos="36000">
              <a:srgbClr val="FAC77D"/>
            </a:gs>
            <a:gs pos="60001">
              <a:srgbClr val="FFFF00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DC11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72424">
            <a:off x="244481" y="1346707"/>
            <a:ext cx="3076575" cy="20478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DC114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58501">
            <a:off x="5981579" y="981959"/>
            <a:ext cx="2941058" cy="1960706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DC114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27593">
            <a:off x="3661335" y="1050650"/>
            <a:ext cx="2801779" cy="1865335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SDC114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143380"/>
            <a:ext cx="3010949" cy="20097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SDC11430"/>
          <p:cNvPicPr>
            <a:picLocks noChangeAspect="1" noChangeArrowheads="1"/>
          </p:cNvPicPr>
          <p:nvPr/>
        </p:nvPicPr>
        <p:blipFill>
          <a:blip r:embed="rId6" cstate="print"/>
          <a:srcRect l="25603" t="3085" r="23311" b="1172"/>
          <a:stretch>
            <a:fillRect/>
          </a:stretch>
        </p:blipFill>
        <p:spPr bwMode="auto">
          <a:xfrm>
            <a:off x="2857488" y="3500438"/>
            <a:ext cx="2143140" cy="2669655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1500" y="29289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13" y="2143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857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32146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3575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15716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313" y="8572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88" y="55721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813" y="40719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7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69" descr="http://www.artgif.ru/ZVEZDY/star0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5357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37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f2-2.mail.ru/cgi-bin/readmsg/PA224318.JPG?id=12623475620000000939;0;2&amp;mode=attachment&amp;channel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807" y="3775307"/>
            <a:ext cx="3213280" cy="2408756"/>
          </a:xfrm>
          <a:prstGeom prst="bevel">
            <a:avLst/>
          </a:prstGeom>
          <a:noFill/>
        </p:spPr>
      </p:pic>
      <p:pic>
        <p:nvPicPr>
          <p:cNvPr id="5" name="Picture 4" descr="http://af5-2.mail.ru/cgi-bin/readmsg/DSCN1262.JPG?id=12623401140000000974;0;4&amp;mode=attachment&amp;channel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3713">
            <a:off x="5000628" y="642918"/>
            <a:ext cx="3286148" cy="2463379"/>
          </a:xfrm>
          <a:prstGeom prst="cube">
            <a:avLst/>
          </a:prstGeom>
          <a:noFill/>
        </p:spPr>
      </p:pic>
      <p:pic>
        <p:nvPicPr>
          <p:cNvPr id="6" name="Picture 2" descr="http://af2-2.mail.ru/cgi-bin/readmsg/PA224323.JPG?id=12623475620000000939;0;4&amp;mode=attachment&amp;channel="/>
          <p:cNvPicPr>
            <a:picLocks noChangeAspect="1" noChangeArrowheads="1"/>
          </p:cNvPicPr>
          <p:nvPr/>
        </p:nvPicPr>
        <p:blipFill>
          <a:blip r:embed="rId4" cstate="print"/>
          <a:srcRect t="16489" r="5183"/>
          <a:stretch>
            <a:fillRect/>
          </a:stretch>
        </p:blipFill>
        <p:spPr bwMode="auto">
          <a:xfrm rot="20515279">
            <a:off x="486005" y="770976"/>
            <a:ext cx="3494418" cy="2307148"/>
          </a:xfrm>
          <a:prstGeom prst="trapezoid">
            <a:avLst/>
          </a:prstGeom>
          <a:noFill/>
        </p:spPr>
      </p:pic>
      <p:pic>
        <p:nvPicPr>
          <p:cNvPr id="7" name="Picture 2" descr="C:\Documents and Settings\Администратор\Рабочий стол\Школа\IMAGE_057.jpg"/>
          <p:cNvPicPr>
            <a:picLocks noChangeAspect="1" noChangeArrowheads="1"/>
          </p:cNvPicPr>
          <p:nvPr/>
        </p:nvPicPr>
        <p:blipFill>
          <a:blip r:embed="rId5" cstate="print"/>
          <a:srcRect t="17978"/>
          <a:stretch>
            <a:fillRect/>
          </a:stretch>
        </p:blipFill>
        <p:spPr bwMode="auto">
          <a:xfrm>
            <a:off x="500034" y="3857628"/>
            <a:ext cx="3890261" cy="2393165"/>
          </a:xfrm>
          <a:prstGeom prst="flowChartAlternateProcess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6248" y="0"/>
            <a:ext cx="622285" cy="63401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928934"/>
            <a:ext cx="33730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 П О Р Т 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0"/>
            <a:ext cx="622285" cy="63401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Е</a:t>
            </a:r>
          </a:p>
        </p:txBody>
      </p:sp>
    </p:spTree>
  </p:cSld>
  <p:clrMapOvr>
    <a:masterClrMapping/>
  </p:clrMapOvr>
  <p:transition spd="slow" advTm="943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4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f8.mail.ru/cgi-bin/readmsg/DSCN1412.JPG?id=12623459630000000794;0;1&amp;mode=attachment&amp;channel=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572000" y="357166"/>
            <a:ext cx="4288423" cy="2786082"/>
          </a:xfrm>
          <a:prstGeom prst="wedgeRoundRectCallout">
            <a:avLst/>
          </a:prstGeom>
          <a:noFill/>
        </p:spPr>
      </p:pic>
      <p:pic>
        <p:nvPicPr>
          <p:cNvPr id="2054" name="Picture 6" descr="http://af2.mail.ru/cgi-bin/readmsg/DSCN1399.JPG?id=12623432180000000185;0;6&amp;mode=attachment&amp;channel=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20861476">
            <a:off x="278150" y="184024"/>
            <a:ext cx="4066015" cy="3047988"/>
          </a:xfrm>
          <a:prstGeom prst="ellipse">
            <a:avLst/>
          </a:prstGeom>
          <a:noFill/>
        </p:spPr>
      </p:pic>
      <p:pic>
        <p:nvPicPr>
          <p:cNvPr id="5" name="Picture 4" descr="http://af8.mail.ru/cgi-bin/readmsg/DSCN1417.JPG?id=12623459630000000794;0;3&amp;mode=attachment&amp;channel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857496"/>
            <a:ext cx="5050809" cy="3786214"/>
          </a:xfrm>
          <a:prstGeom prst="flowChartDecision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9946789">
            <a:off x="4004442" y="4445195"/>
            <a:ext cx="5177957" cy="1103581"/>
          </a:xfrm>
          <a:prstGeom prst="rect">
            <a:avLst/>
          </a:prstGeom>
          <a:noFill/>
        </p:spPr>
        <p:txBody>
          <a:bodyPr wrap="none">
            <a:prstTxWarp prst="textSlant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ОТДЫХАЕМ</a:t>
            </a:r>
          </a:p>
        </p:txBody>
      </p:sp>
      <p:sp>
        <p:nvSpPr>
          <p:cNvPr id="8" name="Прямоугольник 7"/>
          <p:cNvSpPr/>
          <p:nvPr/>
        </p:nvSpPr>
        <p:spPr>
          <a:xfrm rot="951053">
            <a:off x="714348" y="5357826"/>
            <a:ext cx="1343638" cy="923330"/>
          </a:xfrm>
          <a:prstGeom prst="rect">
            <a:avLst/>
          </a:prstGeom>
          <a:noFill/>
        </p:spPr>
        <p:txBody>
          <a:bodyPr wrap="none">
            <a:prstTxWarp prst="textSlant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МЫ</a:t>
            </a:r>
          </a:p>
        </p:txBody>
      </p:sp>
      <p:pic>
        <p:nvPicPr>
          <p:cNvPr id="31751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14313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857875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4857750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285750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643313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5786438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5572125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857625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313" y="3429000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2571750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428625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3500438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2" descr="http://www.artgif.ru/ZVEZDY/star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6000750"/>
            <a:ext cx="520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953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78A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990099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f5-2.mail.ru/cgi-bin/readmsg/DSC02420.JPG?id=12623401140000000974;0;1&amp;mode=attachment&amp;channel=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0034" y="357166"/>
            <a:ext cx="3852845" cy="2888190"/>
          </a:xfrm>
          <a:prstGeom prst="ellipseRibbon">
            <a:avLst/>
          </a:prstGeom>
          <a:noFill/>
        </p:spPr>
      </p:pic>
      <p:pic>
        <p:nvPicPr>
          <p:cNvPr id="26630" name="Picture 6" descr="http://af7.mail.ru/cgi-bin/readmsg/DSC02419.JPG?id=12623379970000000731;0;1&amp;mode=attachment&amp;channel=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20149"/>
          <a:stretch>
            <a:fillRect/>
          </a:stretch>
        </p:blipFill>
        <p:spPr bwMode="auto">
          <a:xfrm>
            <a:off x="1857356" y="3357562"/>
            <a:ext cx="4470927" cy="3286148"/>
          </a:xfrm>
          <a:prstGeom prst="ellipse">
            <a:avLst/>
          </a:prstGeom>
          <a:noFill/>
        </p:spPr>
      </p:pic>
      <p:pic>
        <p:nvPicPr>
          <p:cNvPr id="5" name="Picture 2" descr="http://af7.mail.ru/cgi-bin/readmsg/DSC02412.JPG?id=12623379970000000731;0;5&amp;mode=attachment&amp;channel=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714876" y="428604"/>
            <a:ext cx="4002528" cy="3000396"/>
          </a:xfrm>
          <a:prstGeom prst="hexagon">
            <a:avLst/>
          </a:prstGeom>
          <a:noFill/>
        </p:spPr>
      </p:pic>
      <p:pic>
        <p:nvPicPr>
          <p:cNvPr id="32773" name="Picture 2" descr="gallery_19_121_26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643438"/>
            <a:ext cx="1436688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gallery_19_121_26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4643438"/>
            <a:ext cx="1436687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 descr="gallery_19_121_26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3286125"/>
            <a:ext cx="1436687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0082786">
            <a:off x="26840" y="3592219"/>
            <a:ext cx="2595445" cy="707886"/>
          </a:xfrm>
          <a:prstGeom prst="rect">
            <a:avLst/>
          </a:prstGeom>
          <a:noFill/>
        </p:spPr>
        <p:txBody>
          <a:bodyPr>
            <a:prstTxWarp prst="textWave4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Турниры</a:t>
            </a: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 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slow" advTm="8484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f2.mail.ru/cgi-bin/readmsg/DSCN1323.JPG?id=12623432180000000185;0;1&amp;mode=attachment&amp;channel=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28596" y="285728"/>
            <a:ext cx="3875419" cy="2905112"/>
          </a:xfrm>
          <a:prstGeom prst="flowChartMagneticDrum">
            <a:avLst/>
          </a:prstGeom>
          <a:noFill/>
        </p:spPr>
      </p:pic>
      <p:pic>
        <p:nvPicPr>
          <p:cNvPr id="1026" name="Picture 2" descr="http://af2.mail.ru/cgi-bin/readmsg/DSCN1327.JPG?id=12623432180000000185;0;2&amp;mode=attachment&amp;channel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00438"/>
            <a:ext cx="3955236" cy="2964945"/>
          </a:xfrm>
          <a:prstGeom prst="flowChartMagneticTape">
            <a:avLst/>
          </a:prstGeom>
          <a:noFill/>
        </p:spPr>
      </p:pic>
      <p:pic>
        <p:nvPicPr>
          <p:cNvPr id="1028" name="Picture 4" descr="http://af5-2.mail.ru/cgi-bin/readmsg/DSCN1320.JPG?id=12623401140000000974;0;6&amp;mode=attachment&amp;channel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7215">
            <a:off x="4567648" y="403399"/>
            <a:ext cx="4074520" cy="3054363"/>
          </a:xfrm>
          <a:prstGeom prst="pentagon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48860">
            <a:off x="4824118" y="4277387"/>
            <a:ext cx="43904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 экскурсии</a:t>
            </a:r>
          </a:p>
        </p:txBody>
      </p:sp>
    </p:spTree>
  </p:cSld>
  <p:clrMapOvr>
    <a:masterClrMapping/>
  </p:clrMapOvr>
  <p:transition spd="slow" advTm="739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00080"/>
            </a:gs>
            <a:gs pos="47000">
              <a:srgbClr val="80008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8" descr="http://priroda77.narod.ru/animation/animafon/free-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83" descr="http://priroda77.narod.ru/animation/animafon/medium_orchi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92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af2.mail.ru/cgi-bin/readmsg/DSCN1329.JPG?id=12623432180000000185;0;3&amp;mode=attachment&amp;channel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3907230" cy="2928958"/>
          </a:xfrm>
          <a:prstGeom prst="bracePair">
            <a:avLst/>
          </a:prstGeom>
          <a:noFill/>
        </p:spPr>
      </p:pic>
      <p:pic>
        <p:nvPicPr>
          <p:cNvPr id="7" name="Picture 4" descr="http://af5-2.mail.ru/cgi-bin/readmsg/DSCN1272.JPG?id=12623401140000000974;0;5&amp;mode=attachment&amp;channel="/>
          <p:cNvPicPr>
            <a:picLocks noChangeAspect="1" noChangeArrowheads="1"/>
          </p:cNvPicPr>
          <p:nvPr/>
        </p:nvPicPr>
        <p:blipFill>
          <a:blip r:embed="rId5" cstate="print"/>
          <a:srcRect t="12973"/>
          <a:stretch>
            <a:fillRect/>
          </a:stretch>
        </p:blipFill>
        <p:spPr bwMode="auto">
          <a:xfrm>
            <a:off x="428625" y="3071813"/>
            <a:ext cx="500062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1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E7F2"/>
            </a:gs>
            <a:gs pos="17999">
              <a:srgbClr val="FEE7F2"/>
            </a:gs>
            <a:gs pos="36000">
              <a:srgbClr val="FAC77D"/>
            </a:gs>
            <a:gs pos="47000">
              <a:srgbClr val="FFFF00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f2.mail.ru/cgi-bin/readmsg/DSCN1363.JPG?id=12623432180000000185;0;4&amp;mode=attachment&amp;channel=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929190" y="500042"/>
            <a:ext cx="3638531" cy="2727534"/>
          </a:xfrm>
          <a:prstGeom prst="teardrop">
            <a:avLst/>
          </a:prstGeom>
          <a:noFill/>
        </p:spPr>
      </p:pic>
      <p:pic>
        <p:nvPicPr>
          <p:cNvPr id="20484" name="Picture 4" descr="http://af2.mail.ru/cgi-bin/readmsg/DSCN1395.JPG?id=12623432180000000185;0;5&amp;mode=attachment&amp;channel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143248"/>
            <a:ext cx="4143404" cy="3106000"/>
          </a:xfrm>
          <a:prstGeom prst="flowChartPunchedTape">
            <a:avLst/>
          </a:prstGeom>
          <a:noFill/>
        </p:spPr>
      </p:pic>
      <p:pic>
        <p:nvPicPr>
          <p:cNvPr id="4" name="Picture 4" descr="http://af7.mail.ru/cgi-bin/readmsg/DSC02404.JPG?id=12623379970000000731;0;4&amp;mode=attachment&amp;channel="/>
          <p:cNvPicPr>
            <a:picLocks noChangeAspect="1" noChangeArrowheads="1"/>
          </p:cNvPicPr>
          <p:nvPr/>
        </p:nvPicPr>
        <p:blipFill>
          <a:blip r:embed="rId4" cstate="print"/>
          <a:srcRect t="28125"/>
          <a:stretch>
            <a:fillRect/>
          </a:stretch>
        </p:blipFill>
        <p:spPr bwMode="auto">
          <a:xfrm>
            <a:off x="428596" y="785794"/>
            <a:ext cx="4066016" cy="2190732"/>
          </a:xfrm>
          <a:prstGeom prst="flowChartMultidocumen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43636" y="5857892"/>
            <a:ext cx="2783134" cy="780454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rgbClr val="3333FF"/>
                </a:solidFill>
                <a:latin typeface="Monotype Corsiva" pitchFamily="66" charset="0"/>
              </a:rPr>
              <a:t>Конкурсы</a:t>
            </a:r>
            <a:endParaRPr lang="ru-RU" sz="5400" b="1" dirty="0">
              <a:ln w="50800"/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ransition spd="slow" advTm="732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DC11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14422"/>
            <a:ext cx="4572032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2" descr="http://1947school.edusite.ru/images/2bd80f411d746e70fd617691bad8ccb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1143000"/>
            <a:ext cx="17145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http://1947school.edusite.ru/images/0b4ed896042f14009798968f38d5e0b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071938"/>
            <a:ext cx="85328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6196" y="285728"/>
            <a:ext cx="7650428" cy="830997"/>
          </a:xfrm>
          <a:prstGeom prst="rect">
            <a:avLst/>
          </a:prstGeom>
          <a:noFill/>
        </p:spPr>
        <p:txBody>
          <a:bodyPr wrap="none">
            <a:prstTxWarp prst="textCurve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СТРАНА  РАЗВЛЕЧЕНИЙ</a:t>
            </a:r>
          </a:p>
        </p:txBody>
      </p:sp>
    </p:spTree>
  </p:cSld>
  <p:clrMapOvr>
    <a:masterClrMapping/>
  </p:clrMapOvr>
  <p:transition advTm="592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47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Неизвестный автор</cp:lastModifiedBy>
  <cp:revision>101</cp:revision>
  <dcterms:created xsi:type="dcterms:W3CDTF">2010-01-01T17:27:54Z</dcterms:created>
  <dcterms:modified xsi:type="dcterms:W3CDTF">2011-09-25T12:42:09Z</dcterms:modified>
</cp:coreProperties>
</file>